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C474"/>
    <a:srgbClr val="CCFF99"/>
    <a:srgbClr val="00FB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3"/>
  </p:normalViewPr>
  <p:slideViewPr>
    <p:cSldViewPr snapToGrid="0" snapToObjects="1">
      <p:cViewPr varScale="1">
        <p:scale>
          <a:sx n="69" d="100"/>
          <a:sy n="69" d="100"/>
        </p:scale>
        <p:origin x="5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pn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07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815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39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984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71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4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857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43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03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98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31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57C25-570F-CD46-AE87-74EACE32667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AAB84-8DE3-294F-AECE-0324B63B5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943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C4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8509" y="5107562"/>
            <a:ext cx="6944153" cy="1019583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  <a:latin typeface="Hilda" charset="0"/>
                <a:ea typeface="Hilda" charset="0"/>
                <a:cs typeface="Hilda" charset="0"/>
              </a:rPr>
              <a:t>Augmented Reality IoT Gateway 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  <a:latin typeface="Hilda" charset="0"/>
                <a:ea typeface="Hilda" charset="0"/>
                <a:cs typeface="Hilda" charset="0"/>
              </a:rPr>
              <a:t>for Better Health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7172" y="5904234"/>
            <a:ext cx="843649" cy="6198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8B5671-D48D-4B65-81D9-B5297C7140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8481" t="49180" r="8481"/>
          <a:stretch/>
        </p:blipFill>
        <p:spPr>
          <a:xfrm>
            <a:off x="629843" y="834044"/>
            <a:ext cx="3674385" cy="33934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DC9A04-421B-408A-8C89-6D4ED3C58B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957"/>
          <a:stretch/>
        </p:blipFill>
        <p:spPr>
          <a:xfrm>
            <a:off x="5850004" y="381615"/>
            <a:ext cx="5617050" cy="42917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9355D51-19B2-41E3-8E92-FF504106B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8256" y="5903016"/>
            <a:ext cx="611313" cy="70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875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0590" y="6181344"/>
            <a:ext cx="597408" cy="4389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r="19348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2990" y="6333744"/>
            <a:ext cx="597408" cy="43891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0" y="0"/>
            <a:ext cx="750059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65855" y="344831"/>
            <a:ext cx="9144000" cy="9979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Hilda" charset="0"/>
                <a:ea typeface="Hilda" charset="0"/>
                <a:cs typeface="Hilda" charset="0"/>
              </a:rPr>
              <a:t>What is </a:t>
            </a:r>
            <a:r>
              <a:rPr lang="en-US" dirty="0" err="1">
                <a:solidFill>
                  <a:schemeClr val="bg1"/>
                </a:solidFill>
                <a:latin typeface="Hilda" charset="0"/>
                <a:ea typeface="Hilda" charset="0"/>
                <a:cs typeface="Hilda" charset="0"/>
              </a:rPr>
              <a:t>NutriBuddy</a:t>
            </a:r>
            <a:r>
              <a:rPr lang="en-US" dirty="0">
                <a:solidFill>
                  <a:schemeClr val="bg1"/>
                </a:solidFill>
                <a:latin typeface="Hilda" charset="0"/>
                <a:ea typeface="Hilda" charset="0"/>
                <a:cs typeface="Hilda" charset="0"/>
              </a:rPr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C3C58A-D80D-CF45-8FC8-299D917F8C9E}"/>
              </a:ext>
            </a:extLst>
          </p:cNvPr>
          <p:cNvSpPr txBox="1"/>
          <p:nvPr/>
        </p:nvSpPr>
        <p:spPr>
          <a:xfrm>
            <a:off x="651164" y="1458322"/>
            <a:ext cx="6289963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NutriBuddy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 is an app that blocks unhealthy food from peoples vision so they could lead a more focused healthy lifestyle.</a:t>
            </a:r>
          </a:p>
          <a:p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lvl="1"/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Presented by: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Colin Barber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Fozail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 Ahmad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Lucy Xiang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Alienor Lougerstay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BF634B-C5DD-4FB9-915F-3A4C5015B0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8559" b="59425"/>
          <a:stretch/>
        </p:blipFill>
        <p:spPr>
          <a:xfrm>
            <a:off x="465855" y="5666329"/>
            <a:ext cx="1479163" cy="9539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27B21F-CE17-4BD0-966A-F3B3A9BF02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0295" y="5703713"/>
            <a:ext cx="761284" cy="87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6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59259E-6 L -0.36172 -0.015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24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C474">
            <a:alpha val="2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62DCE-F51E-A044-8F85-5CFD95210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ilda"/>
              </a:rPr>
              <a:t>System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7EEDB-9BDA-0942-91E1-BAC8421FA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Bahnschrift" panose="020B0502040204020203" pitchFamily="34" charset="0"/>
              </a:rPr>
              <a:t>Android Front End for End Users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ahnschrift" panose="020B0502040204020203" pitchFamily="34" charset="0"/>
              </a:rPr>
              <a:t>Snapdragon Server as Backend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ahnschrift" panose="020B0502040204020203" pitchFamily="34" charset="0"/>
              </a:rPr>
              <a:t>IBM Watson API for Image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D695F-085C-429E-BAF2-E7174319A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2892" y="6036543"/>
            <a:ext cx="611313" cy="7059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F31563-C801-4FF2-99B9-69E047040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473" y="6170070"/>
            <a:ext cx="597408" cy="43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99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C474">
            <a:alpha val="2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58449-4A5A-1749-BE70-977027EAF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079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Hilda"/>
              </a:rPr>
              <a:t>Android Front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67FE3-6643-0546-8CA8-79699F19D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>
                <a:latin typeface="Bahnschrift" panose="020B0502040204020203" pitchFamily="34" charset="0"/>
              </a:rPr>
              <a:t>Kotlin</a:t>
            </a:r>
            <a:r>
              <a:rPr lang="en-US" dirty="0">
                <a:latin typeface="Bahnschrift" panose="020B0502040204020203" pitchFamily="34" charset="0"/>
              </a:rPr>
              <a:t> Programming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Phase 1: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Camera interface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Single camera shot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Displays extended results </a:t>
            </a:r>
          </a:p>
          <a:p>
            <a:pPr lvl="1"/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Phase 2: 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Live feed – AR oriented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Specific items blocked from customer’s vision</a:t>
            </a:r>
          </a:p>
          <a:p>
            <a:pPr lvl="1"/>
            <a:endParaRPr lang="en-US" dirty="0">
              <a:latin typeface="Bahnschrift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24FFA5-6A99-4E00-BA98-914624353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2892" y="6036543"/>
            <a:ext cx="611313" cy="7059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8FF061-3BD6-434F-A259-CF8C2B897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473" y="6170070"/>
            <a:ext cx="597408" cy="4389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8A4F0B-7C5D-43AE-A989-84CB68016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320" y="601166"/>
            <a:ext cx="670447" cy="7924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BCEFDC-A98A-4B9F-9ECB-43D257F2B6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7497" y="1260078"/>
            <a:ext cx="2014450" cy="35812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21CDC60-DB48-41A7-84B3-C08AF943C1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0373" y="1260079"/>
            <a:ext cx="2014450" cy="358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013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C474">
            <a:alpha val="2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DDBB2-65E9-A546-A8BD-F223F66FE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ilda"/>
              </a:rPr>
              <a:t>Linux Server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A3DCD-FC69-7E49-9CB6-4353241E7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Bahnschrift" panose="020B0502040204020203" pitchFamily="34" charset="0"/>
              </a:rPr>
              <a:t>Running on a Snapdragon Qualcomm board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ahnschrift" panose="020B0502040204020203" pitchFamily="34" charset="0"/>
              </a:rPr>
              <a:t>Debian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ahnschrift" panose="020B0502040204020203" pitchFamily="34" charset="0"/>
              </a:rPr>
              <a:t>Python scripts: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Separates image into different objects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Watson IBM for image recognition and sorting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Open CV image processing</a:t>
            </a:r>
          </a:p>
          <a:p>
            <a:endParaRPr lang="en-US" dirty="0">
              <a:latin typeface="Bahnschrift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62DD4E-69DB-4138-AA6F-0C2F02424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2892" y="6036543"/>
            <a:ext cx="611313" cy="7059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4147BD-BB00-47CE-91B7-18FF2825D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473" y="6170070"/>
            <a:ext cx="597408" cy="4389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28C416-6B7B-44E0-9124-565AD8158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127" y="5673582"/>
            <a:ext cx="3268713" cy="108757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17B7D1-714E-451C-8FD6-CC2EE73663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0568" y="1223956"/>
            <a:ext cx="1472708" cy="19636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91DA923-2ACF-4FFA-9109-DD66AEA1FA3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533" t="6814" r="7889" b="2667"/>
          <a:stretch/>
        </p:blipFill>
        <p:spPr>
          <a:xfrm>
            <a:off x="10373925" y="1223956"/>
            <a:ext cx="1376051" cy="19636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68FC005-9FB6-4F87-8A51-831590F0308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329" t="2867" r="8986" b="7059"/>
          <a:stretch/>
        </p:blipFill>
        <p:spPr>
          <a:xfrm>
            <a:off x="10373924" y="3409050"/>
            <a:ext cx="1368099" cy="206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70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C474">
            <a:alpha val="2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EFA6-BD95-564B-80BF-19BBC877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ilda"/>
              </a:rPr>
              <a:t>IBM Watson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CE451-C1F7-1C41-9A75-CF8D767A8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Bahnschrift" panose="020B0502040204020203" pitchFamily="34" charset="0"/>
              </a:rPr>
              <a:t>Handles Image Recognition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ahnschrift" panose="020B0502040204020203" pitchFamily="34" charset="0"/>
              </a:rPr>
              <a:t>Trained for our specific Food Recognition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ahnschrift" panose="020B0502040204020203" pitchFamily="34" charset="0"/>
              </a:rPr>
              <a:t>4 simultaneous instances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7FADF1-872E-410A-8CE8-B832F33F2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2892" y="6036543"/>
            <a:ext cx="611313" cy="7059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E60F65-3B9C-468E-8412-27BFBF1BD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473" y="6170070"/>
            <a:ext cx="597408" cy="4389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44D696-6F6E-4850-A1AD-BFB279415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119" y="1561640"/>
            <a:ext cx="2341881" cy="218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3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133</Words>
  <Application>Microsoft Office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Bahnschrift</vt:lpstr>
      <vt:lpstr>Calibri</vt:lpstr>
      <vt:lpstr>Calibri Light</vt:lpstr>
      <vt:lpstr>Courier New</vt:lpstr>
      <vt:lpstr>Hilda</vt:lpstr>
      <vt:lpstr>Office Theme</vt:lpstr>
      <vt:lpstr>PowerPoint Presentation</vt:lpstr>
      <vt:lpstr>PowerPoint Presentation</vt:lpstr>
      <vt:lpstr>System Architecture</vt:lpstr>
      <vt:lpstr>Android Front End</vt:lpstr>
      <vt:lpstr>Linux Server </vt:lpstr>
      <vt:lpstr>IBM Watson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Aliénor L</cp:lastModifiedBy>
  <cp:revision>15</cp:revision>
  <dcterms:created xsi:type="dcterms:W3CDTF">2018-01-28T13:19:33Z</dcterms:created>
  <dcterms:modified xsi:type="dcterms:W3CDTF">2018-01-28T20:56:15Z</dcterms:modified>
</cp:coreProperties>
</file>

<file path=docProps/thumbnail.jpeg>
</file>